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84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  <p15:guide id="6" pos="2345">
          <p15:clr>
            <a:srgbClr val="747775"/>
          </p15:clr>
        </p15:guide>
      </p15:sldGuideLst>
    </p:ext>
    <p:ext uri="GoogleSlidesCustomDataVersion2">
      <go:slidesCustomData xmlns:go="http://customooxmlschemas.google.com/" r:id="rId41" roundtripDataSignature="AMtx7miyn9N6Gp8b4I+ZSdYXm6THg97A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840" orient="horz"/>
        <p:guide pos="397"/>
        <p:guide pos="5363"/>
        <p:guide pos="2866" orient="horz"/>
        <p:guide pos="234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1b5034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e81b5034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81b5034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e81b5034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81b5034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e81b5034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81b5034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e81b5034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81b50348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e81b5034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2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Relationship Id="rId4" Type="http://schemas.openxmlformats.org/officeDocument/2006/relationships/image" Target="../media/image41.png"/><Relationship Id="rId10" Type="http://schemas.openxmlformats.org/officeDocument/2006/relationships/image" Target="../media/image27.png"/><Relationship Id="rId9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13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19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2" name="Google Shape;182;p19"/>
          <p:cNvCxnSpPr>
            <a:stCxn id="177" idx="3"/>
            <a:endCxn id="179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183" name="Google Shape;183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9"/>
          <p:cNvCxnSpPr>
            <a:stCxn id="179" idx="3"/>
            <a:endCxn id="183" idx="1"/>
          </p:cNvCxnSpPr>
          <p:nvPr/>
        </p:nvCxnSpPr>
        <p:spPr>
          <a:xfrm>
            <a:off x="2997900" y="3950241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85" name="Google Shape;185;p19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19"/>
          <p:cNvCxnSpPr>
            <a:stCxn id="183" idx="3"/>
            <a:endCxn id="186" idx="1"/>
          </p:cNvCxnSpPr>
          <p:nvPr/>
        </p:nvCxnSpPr>
        <p:spPr>
          <a:xfrm>
            <a:off x="4830600" y="395024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88" name="Google Shape;188;p19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19"/>
          <p:cNvCxnSpPr>
            <a:stCxn id="186" idx="3"/>
            <a:endCxn id="189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91" name="Google Shape;191;p19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7" name="Google Shape;197;p20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 amt="70000"/>
          </a:blip>
          <a:srcRect b="34938" l="21533" r="20612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0"/>
          <p:cNvCxnSpPr>
            <a:stCxn id="198" idx="3"/>
            <a:endCxn id="202" idx="1"/>
          </p:cNvCxnSpPr>
          <p:nvPr/>
        </p:nvCxnSpPr>
        <p:spPr>
          <a:xfrm>
            <a:off x="1730500" y="3208866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04" name="Google Shape;204;p20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0"/>
          <p:cNvCxnSpPr>
            <a:stCxn id="202" idx="3"/>
            <a:endCxn id="205" idx="1"/>
          </p:cNvCxnSpPr>
          <p:nvPr/>
        </p:nvCxnSpPr>
        <p:spPr>
          <a:xfrm>
            <a:off x="4145275" y="370599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07" name="Google Shape;207;p20"/>
          <p:cNvPicPr preferRelativeResize="0"/>
          <p:nvPr/>
        </p:nvPicPr>
        <p:blipFill rotWithShape="1">
          <a:blip r:embed="rId7">
            <a:alphaModFix amt="72000"/>
          </a:blip>
          <a:srcRect b="0" l="0" r="0" t="0"/>
          <a:stretch/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0"/>
          <p:cNvCxnSpPr>
            <a:stCxn id="205" idx="3"/>
            <a:endCxn id="207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09" name="Google Shape;209;p20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11" name="Google Shape;211;p20"/>
          <p:cNvCxnSpPr>
            <a:stCxn id="199" idx="3"/>
            <a:endCxn id="202" idx="1"/>
          </p:cNvCxnSpPr>
          <p:nvPr/>
        </p:nvCxnSpPr>
        <p:spPr>
          <a:xfrm flipH="1" rot="10800000">
            <a:off x="1730500" y="3706066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idx="4294967295" type="ctrTitle"/>
          </p:nvPr>
        </p:nvSpPr>
        <p:spPr>
          <a:xfrm>
            <a:off x="539825" y="2170825"/>
            <a:ext cx="58572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0" y="13956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4623500" y="7355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4850725" y="14287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/>
        </p:nvSpPr>
        <p:spPr>
          <a:xfrm>
            <a:off x="4623500" y="8117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4819825" y="15049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6679" l="0" r="0" t="3657"/>
          <a:stretch/>
        </p:blipFill>
        <p:spPr>
          <a:xfrm>
            <a:off x="630000" y="13490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idx="4294967295" type="ctrTitle"/>
          </p:nvPr>
        </p:nvSpPr>
        <p:spPr>
          <a:xfrm>
            <a:off x="630000" y="1160550"/>
            <a:ext cx="7835100" cy="15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2438500" y="33750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4">
            <a:alphaModFix/>
          </a:blip>
          <a:srcRect b="-3828" l="0" r="0" t="58397"/>
          <a:stretch/>
        </p:blipFill>
        <p:spPr>
          <a:xfrm>
            <a:off x="2438500" y="37867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5">
            <a:alphaModFix/>
          </a:blip>
          <a:srcRect b="16932" l="4293" r="10161" t="14027"/>
          <a:stretch/>
        </p:blipFill>
        <p:spPr>
          <a:xfrm>
            <a:off x="4921363" y="3236025"/>
            <a:ext cx="2478467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/>
          <p:nvPr/>
        </p:nvSpPr>
        <p:spPr>
          <a:xfrm>
            <a:off x="7079356" y="38907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81b503483_0_29"/>
          <p:cNvSpPr txBox="1"/>
          <p:nvPr>
            <p:ph idx="4294967295" type="ctrTitle"/>
          </p:nvPr>
        </p:nvSpPr>
        <p:spPr>
          <a:xfrm>
            <a:off x="539825" y="1789825"/>
            <a:ext cx="63135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Guia prático de </a:t>
            </a:r>
            <a:r>
              <a:rPr b="0" i="0" lang="pt-BR" sz="4000" u="sng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Engenharia de Prompt</a:t>
            </a:r>
            <a:endParaRPr b="0" i="0" sz="4000" u="sng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1e81b50348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400" y="152400"/>
            <a:ext cx="409919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idx="4294967295" type="ctrTitle"/>
          </p:nvPr>
        </p:nvSpPr>
        <p:spPr>
          <a:xfrm>
            <a:off x="1697950" y="3978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7"/>
          <p:cNvSpPr txBox="1"/>
          <p:nvPr>
            <p:ph idx="4294967295" type="ctrTitle"/>
          </p:nvPr>
        </p:nvSpPr>
        <p:spPr>
          <a:xfrm>
            <a:off x="5110825" y="1176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b="0" i="1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7"/>
          <p:cNvSpPr txBox="1"/>
          <p:nvPr>
            <p:ph idx="4294967295" type="ctrTitle"/>
          </p:nvPr>
        </p:nvSpPr>
        <p:spPr>
          <a:xfrm>
            <a:off x="6118525" y="397800"/>
            <a:ext cx="221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" name="Google Shape;66;p7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7" name="Google Shape;67;p7"/>
          <p:cNvCxnSpPr/>
          <p:nvPr/>
        </p:nvCxnSpPr>
        <p:spPr>
          <a:xfrm>
            <a:off x="4572000" y="390100"/>
            <a:ext cx="0" cy="4322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50" y="1180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/>
        </p:nvSpPr>
        <p:spPr>
          <a:xfrm>
            <a:off x="2051150" y="13820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b="0" i="0" sz="16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2378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2051150" y="24014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7"/>
          <p:cNvSpPr txBox="1"/>
          <p:nvPr>
            <p:ph idx="4294967295" type="ctrTitle"/>
          </p:nvPr>
        </p:nvSpPr>
        <p:spPr>
          <a:xfrm>
            <a:off x="5110825" y="2066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33990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2065700" y="34361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850" y="32405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600" y="40267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4294967295" type="ctrTitle"/>
          </p:nvPr>
        </p:nvSpPr>
        <p:spPr>
          <a:xfrm>
            <a:off x="5110825" y="2955850"/>
            <a:ext cx="3318900" cy="1604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b="1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 Envolve instruções cuidadosas para orientar o </a:t>
            </a:r>
            <a:r>
              <a:rPr b="1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comportamento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da IA e obter respostas específicas.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e81b503483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e81b503483_0_37"/>
          <p:cNvSpPr txBox="1"/>
          <p:nvPr/>
        </p:nvSpPr>
        <p:spPr>
          <a:xfrm>
            <a:off x="69591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e81b503483_0_37"/>
          <p:cNvSpPr txBox="1"/>
          <p:nvPr/>
        </p:nvSpPr>
        <p:spPr>
          <a:xfrm>
            <a:off x="69591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e81b503483_0_37"/>
          <p:cNvSpPr txBox="1"/>
          <p:nvPr/>
        </p:nvSpPr>
        <p:spPr>
          <a:xfrm>
            <a:off x="78529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e81b503483_0_37"/>
          <p:cNvSpPr txBox="1"/>
          <p:nvPr/>
        </p:nvSpPr>
        <p:spPr>
          <a:xfrm>
            <a:off x="78529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1e81b503483_0_54"/>
          <p:cNvPicPr preferRelativeResize="0"/>
          <p:nvPr/>
        </p:nvPicPr>
        <p:blipFill rotWithShape="1">
          <a:blip r:embed="rId3">
            <a:alphaModFix/>
          </a:blip>
          <a:srcRect b="0" l="0" r="44848" t="0"/>
          <a:stretch/>
        </p:blipFill>
        <p:spPr>
          <a:xfrm>
            <a:off x="152400" y="152400"/>
            <a:ext cx="273542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e81b503483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590" y="492750"/>
            <a:ext cx="3727011" cy="41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e81b503483_0_54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3093125" y="1295913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e81b503483_0_54"/>
          <p:cNvSpPr txBox="1"/>
          <p:nvPr/>
        </p:nvSpPr>
        <p:spPr>
          <a:xfrm>
            <a:off x="363093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e81b503483_0_54"/>
          <p:cNvSpPr txBox="1"/>
          <p:nvPr/>
        </p:nvSpPr>
        <p:spPr>
          <a:xfrm>
            <a:off x="363093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e81b503483_0_54"/>
          <p:cNvSpPr txBox="1"/>
          <p:nvPr/>
        </p:nvSpPr>
        <p:spPr>
          <a:xfrm>
            <a:off x="429388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e81b503483_0_54"/>
          <p:cNvSpPr txBox="1"/>
          <p:nvPr/>
        </p:nvSpPr>
        <p:spPr>
          <a:xfrm>
            <a:off x="429388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0" name="Google Shape;280;p30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13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81b503483_0_73"/>
          <p:cNvSpPr txBox="1"/>
          <p:nvPr/>
        </p:nvSpPr>
        <p:spPr>
          <a:xfrm>
            <a:off x="155100" y="2746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9" name="Google Shape;289;g1e81b503483_0_73"/>
          <p:cNvPicPr preferRelativeResize="0"/>
          <p:nvPr/>
        </p:nvPicPr>
        <p:blipFill rotWithShape="1">
          <a:blip r:embed="rId3">
            <a:alphaModFix/>
          </a:blip>
          <a:srcRect b="15682" l="4836" r="10760" t="0"/>
          <a:stretch/>
        </p:blipFill>
        <p:spPr>
          <a:xfrm>
            <a:off x="832513" y="1087663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pic>
        <p:nvPicPr>
          <p:cNvPr id="290" name="Google Shape;290;g1e81b503483_0_73"/>
          <p:cNvPicPr preferRelativeResize="0"/>
          <p:nvPr/>
        </p:nvPicPr>
        <p:blipFill rotWithShape="1">
          <a:blip r:embed="rId4">
            <a:alphaModFix/>
          </a:blip>
          <a:srcRect b="17184" l="7592" r="21187" t="11594"/>
          <a:stretch/>
        </p:blipFill>
        <p:spPr>
          <a:xfrm>
            <a:off x="4782488" y="107022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pic>
        <p:nvPicPr>
          <p:cNvPr id="291" name="Google Shape;291;g1e81b503483_0_73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828288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9803"/>
              </a:srgbClr>
            </a:outerShdw>
          </a:effectLst>
        </p:spPr>
      </p:pic>
      <p:pic>
        <p:nvPicPr>
          <p:cNvPr id="292" name="Google Shape;292;g1e81b503483_0_73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824900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sp>
        <p:nvSpPr>
          <p:cNvPr id="293" name="Google Shape;293;g1e81b503483_0_73"/>
          <p:cNvSpPr txBox="1"/>
          <p:nvPr>
            <p:ph idx="1" type="subTitle"/>
          </p:nvPr>
        </p:nvSpPr>
        <p:spPr>
          <a:xfrm>
            <a:off x="533400" y="4777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1e81b503483_0_73"/>
          <p:cNvSpPr txBox="1"/>
          <p:nvPr/>
        </p:nvSpPr>
        <p:spPr>
          <a:xfrm>
            <a:off x="735725" y="26290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e81b503483_0_73"/>
          <p:cNvSpPr txBox="1"/>
          <p:nvPr/>
        </p:nvSpPr>
        <p:spPr>
          <a:xfrm>
            <a:off x="2814675" y="26290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e81b503483_0_73"/>
          <p:cNvSpPr txBox="1"/>
          <p:nvPr/>
        </p:nvSpPr>
        <p:spPr>
          <a:xfrm>
            <a:off x="4857750" y="26290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e81b503483_0_73"/>
          <p:cNvSpPr txBox="1"/>
          <p:nvPr/>
        </p:nvSpPr>
        <p:spPr>
          <a:xfrm>
            <a:off x="6835900" y="26290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1e81b503483_0_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7275" y="3057050"/>
            <a:ext cx="1194226" cy="148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e81b503483_0_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7013" y="3057050"/>
            <a:ext cx="1194218" cy="148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e81b503483_0_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6536" y="3057050"/>
            <a:ext cx="1210337" cy="150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e81b503483_0_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80400" y="3057050"/>
            <a:ext cx="1194202" cy="148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>
            <p:ph idx="4294967295" type="ctrTitle"/>
          </p:nvPr>
        </p:nvSpPr>
        <p:spPr>
          <a:xfrm>
            <a:off x="588600" y="1678600"/>
            <a:ext cx="3037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8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8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8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588600" y="1678600"/>
            <a:ext cx="23178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8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" name="Google Shape;92;p8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8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8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8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8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8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0" name="Google Shape;100;p8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1" name="Google Shape;101;p8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2" name="Google Shape;102;p8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b="0" i="1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b="0" i="0" lang="pt-BR" sz="3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code-davinci-002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1" name="Google Shape;111;p6"/>
          <p:cNvCxnSpPr>
            <a:endCxn id="108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" name="Google Shape;112;p6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" name="Google Shape;113;p6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0"/>
          <p:cNvCxnSpPr>
            <a:stCxn id="118" idx="3"/>
            <a:endCxn id="119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3" name="Google Shape;123;p10"/>
          <p:cNvCxnSpPr>
            <a:stCxn id="118" idx="3"/>
            <a:endCxn id="121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1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1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p11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2" name="Google Shape;132;p11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3" name="Google Shape;133;p11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BR" sz="5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b="0" i="0" lang="pt-BR" sz="5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https://www.linkedin.com/posts/brijpandeyji_apachekafka-datastreaming-bigdata-activity-7088842695720206336-1aau?utm_source=share&amp;utm_medium=member_desktop</a:t>
            </a:r>
            <a:endParaRPr b="0" i="0" sz="5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13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47" name="Google Shape;147;p13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50" name="Google Shape;150;p13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13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14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60" name="Google Shape;160;p14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14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63" name="Google Shape;163;p14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4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